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14" r:id="rId2"/>
    <p:sldId id="315" r:id="rId3"/>
    <p:sldId id="310" r:id="rId4"/>
    <p:sldId id="304" r:id="rId5"/>
    <p:sldId id="316" r:id="rId6"/>
    <p:sldId id="306" r:id="rId7"/>
  </p:sldIdLst>
  <p:sldSz cx="9144000" cy="6858000" type="screen4x3"/>
  <p:notesSz cx="6794500" cy="9906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AF606853-7671-496A-8E4F-DF71F8EC918B}" styleName="Dunkle Formatvorlage 1 - Akz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unkle Formatvorlage 1 - Akz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unkle Formatvorlage 1 - Akz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unkle Formatvorlage 1 - Akz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6169C-686D-41A6-861F-E27B7B699E55}" type="datetimeFigureOut">
              <a:rPr lang="de-DE" smtClean="0"/>
              <a:t>01.02.2016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41B44-9373-43B1-ACB8-BF52BAD9075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0085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01.02.2016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01.02.2016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01.02.2016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01.02.2016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01.02.2016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01.02.2016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01.02.2016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01.02.2016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01.02.2016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01.02.2016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01.02.2016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01.02.2016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Initiative Freundeskreis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2016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3171056"/>
            <a:ext cx="762000" cy="76200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915816" y="1772816"/>
            <a:ext cx="34655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 Verein verpflichtet…</a:t>
            </a:r>
            <a:endParaRPr lang="de-DE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64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/>
          <p:cNvGrpSpPr/>
          <p:nvPr/>
        </p:nvGrpSpPr>
        <p:grpSpPr>
          <a:xfrm>
            <a:off x="3184369" y="3814365"/>
            <a:ext cx="1531647" cy="1486843"/>
            <a:chOff x="1600193" y="2420888"/>
            <a:chExt cx="1531647" cy="1486843"/>
          </a:xfrm>
        </p:grpSpPr>
        <p:grpSp>
          <p:nvGrpSpPr>
            <p:cNvPr id="13" name="Gruppieren 12"/>
            <p:cNvGrpSpPr/>
            <p:nvPr/>
          </p:nvGrpSpPr>
          <p:grpSpPr>
            <a:xfrm>
              <a:off x="1600193" y="3140968"/>
              <a:ext cx="883575" cy="766763"/>
              <a:chOff x="7216817" y="2060848"/>
              <a:chExt cx="883575" cy="766763"/>
            </a:xfrm>
          </p:grpSpPr>
          <p:pic>
            <p:nvPicPr>
              <p:cNvPr id="16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333629" y="2060848"/>
                <a:ext cx="766763" cy="7667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7" name="Textfeld 16"/>
              <p:cNvSpPr txBox="1"/>
              <p:nvPr/>
            </p:nvSpPr>
            <p:spPr>
              <a:xfrm>
                <a:off x="7216817" y="2388383"/>
                <a:ext cx="883575" cy="215444"/>
              </a:xfrm>
              <a:prstGeom prst="rect">
                <a:avLst/>
              </a:prstGeom>
              <a:noFill/>
              <a:scene3d>
                <a:camera prst="orthographicFront">
                  <a:rot lat="0" lon="0" rev="21000000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de-DE" sz="800" b="1" dirty="0" smtClean="0"/>
                  <a:t>TSV </a:t>
                </a:r>
                <a:r>
                  <a:rPr lang="de-DE" sz="800" b="1" dirty="0" err="1" smtClean="0"/>
                  <a:t>Wittislingen</a:t>
                </a:r>
                <a:endParaRPr lang="de-DE" sz="800" b="1" dirty="0"/>
              </a:p>
            </p:txBody>
          </p:sp>
        </p:grpSp>
        <p:pic>
          <p:nvPicPr>
            <p:cNvPr id="14" name="Grafik 1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9840" y="2780928"/>
              <a:ext cx="762000" cy="762000"/>
            </a:xfrm>
            <a:prstGeom prst="rect">
              <a:avLst/>
            </a:prstGeom>
          </p:spPr>
        </p:pic>
        <p:pic>
          <p:nvPicPr>
            <p:cNvPr id="15" name="Picture 2" descr="Unterbechingen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3409" y="2420888"/>
              <a:ext cx="714375" cy="714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0" name="Picture 2" descr="F:\Privat\TSV Haunsheim\TSV Spielbetrieb\Foto 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02439"/>
            <a:ext cx="2286000" cy="1174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Sport beim TSV Haunsheim</a:t>
            </a:r>
            <a:endParaRPr lang="de-D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Vereinsseitig 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9804" y="2174875"/>
            <a:ext cx="4040188" cy="3951288"/>
          </a:xfrm>
        </p:spPr>
        <p:txBody>
          <a:bodyPr>
            <a:normAutofit lnSpcReduction="10000"/>
          </a:bodyPr>
          <a:lstStyle/>
          <a:p>
            <a:r>
              <a:rPr lang="de-DE" b="1" dirty="0" smtClean="0"/>
              <a:t>breitflächig Aufstellung</a:t>
            </a:r>
          </a:p>
          <a:p>
            <a:r>
              <a:rPr lang="de-DE" dirty="0" smtClean="0"/>
              <a:t>vereinsübergreifende Jugendförderung</a:t>
            </a:r>
          </a:p>
          <a:p>
            <a:r>
              <a:rPr lang="de-DE" b="1" dirty="0"/>
              <a:t>v</a:t>
            </a:r>
            <a:r>
              <a:rPr lang="de-DE" b="1" dirty="0" smtClean="0"/>
              <a:t>erbesserte Spiel und Trainingsmöglichkeiten</a:t>
            </a:r>
          </a:p>
          <a:p>
            <a:r>
              <a:rPr lang="de-DE" dirty="0" smtClean="0"/>
              <a:t>ein Spiel- </a:t>
            </a:r>
            <a:r>
              <a:rPr lang="de-DE" dirty="0"/>
              <a:t>und Trainingskonzept</a:t>
            </a:r>
          </a:p>
          <a:p>
            <a:r>
              <a:rPr lang="de-DE" b="1" dirty="0" smtClean="0"/>
              <a:t>größere Erfolgsaussichten</a:t>
            </a:r>
          </a:p>
          <a:p>
            <a:r>
              <a:rPr lang="de-DE" dirty="0" smtClean="0"/>
              <a:t>Ausstattungs-, Spiel- und Trainingsequipment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smtClean="0"/>
              <a:t>Freundeskreis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16016" y="2174875"/>
            <a:ext cx="3970784" cy="3951288"/>
          </a:xfrm>
        </p:spPr>
        <p:txBody>
          <a:bodyPr>
            <a:normAutofit fontScale="62500" lnSpcReduction="20000"/>
          </a:bodyPr>
          <a:lstStyle/>
          <a:p>
            <a:r>
              <a:rPr lang="de-DE" sz="2900" dirty="0"/>
              <a:t>D</a:t>
            </a:r>
            <a:r>
              <a:rPr lang="de-DE" sz="2900" dirty="0" smtClean="0"/>
              <a:t>er Vereinsausschuss </a:t>
            </a:r>
            <a:r>
              <a:rPr lang="de-DE" sz="2900" dirty="0" smtClean="0"/>
              <a:t>fungiert </a:t>
            </a:r>
            <a:r>
              <a:rPr lang="de-DE" sz="2900" dirty="0" smtClean="0"/>
              <a:t>als </a:t>
            </a:r>
            <a:r>
              <a:rPr lang="de-DE" sz="2900" dirty="0" smtClean="0"/>
              <a:t>Kontrollfunktion und </a:t>
            </a:r>
            <a:r>
              <a:rPr lang="de-DE" sz="2900" dirty="0" smtClean="0"/>
              <a:t>Gründer der </a:t>
            </a:r>
            <a:r>
              <a:rPr lang="de-DE" sz="2900" dirty="0" err="1" smtClean="0"/>
              <a:t>Inititative</a:t>
            </a:r>
            <a:r>
              <a:rPr lang="de-DE" sz="2900" dirty="0" smtClean="0"/>
              <a:t> Freundeskreis</a:t>
            </a:r>
          </a:p>
          <a:p>
            <a:r>
              <a:rPr lang="de-DE" sz="2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Ehrenamtlichen Helfern und </a:t>
            </a:r>
            <a:r>
              <a:rPr lang="de-DE" sz="2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Gönnern* </a:t>
            </a:r>
            <a:r>
              <a:rPr lang="de-DE" sz="2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 dem Mitgliederkreis und Eltern unserer Jugendlichen des Turn- und Sportverein </a:t>
            </a:r>
            <a:r>
              <a:rPr lang="de-DE" sz="29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Haunsheim</a:t>
            </a:r>
          </a:p>
          <a:p>
            <a:r>
              <a:rPr lang="de-DE" sz="2900" dirty="0" smtClean="0"/>
              <a:t>Förderung durch Spendenbeitrag </a:t>
            </a:r>
            <a:r>
              <a:rPr lang="de-DE" sz="2900" dirty="0"/>
              <a:t>für Jedermann ab 50€/</a:t>
            </a:r>
            <a:r>
              <a:rPr lang="de-DE" sz="2900" dirty="0" smtClean="0"/>
              <a:t>Jahr*</a:t>
            </a:r>
            <a:endParaRPr lang="de-DE" sz="2900" dirty="0"/>
          </a:p>
          <a:p>
            <a:pPr>
              <a:buFont typeface="Wingdings" panose="05000000000000000000" pitchFamily="2" charset="2"/>
              <a:buChar char="Ø"/>
            </a:pPr>
            <a:r>
              <a:rPr lang="de-DE" sz="2900" dirty="0"/>
              <a:t>jährliche Sparten-/Spendenzahlungen</a:t>
            </a:r>
          </a:p>
          <a:p>
            <a:r>
              <a:rPr lang="de-DE" sz="2900" dirty="0" smtClean="0"/>
              <a:t>Förderung durch Beiträge </a:t>
            </a:r>
            <a:r>
              <a:rPr lang="de-DE" sz="2900" dirty="0"/>
              <a:t>für ortsansässige Unternehmer und </a:t>
            </a:r>
            <a:r>
              <a:rPr lang="de-DE" sz="2900" dirty="0" smtClean="0"/>
              <a:t>Förderer*</a:t>
            </a:r>
            <a:endParaRPr lang="de-DE" sz="2900" dirty="0"/>
          </a:p>
          <a:p>
            <a:pPr>
              <a:buFont typeface="Wingdings" panose="05000000000000000000" pitchFamily="2" charset="2"/>
              <a:buChar char="Ø"/>
            </a:pPr>
            <a:r>
              <a:rPr lang="de-DE" sz="2900" dirty="0"/>
              <a:t>erweiterte Werbeaktionen</a:t>
            </a:r>
          </a:p>
          <a:p>
            <a:pPr marL="0" indent="0">
              <a:buNone/>
            </a:pPr>
            <a:endParaRPr lang="de-DE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DE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340768"/>
            <a:ext cx="762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281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590227"/>
              </p:ext>
            </p:extLst>
          </p:nvPr>
        </p:nvGraphicFramePr>
        <p:xfrm>
          <a:off x="190284" y="325046"/>
          <a:ext cx="8774203" cy="62002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Acrobat Document" r:id="rId3" imgW="8020016" imgH="5667355" progId="AcroExch.Document.11">
                  <p:embed/>
                </p:oleObj>
              </mc:Choice>
              <mc:Fallback>
                <p:oleObj name="Acrobat Document" r:id="rId3" imgW="8020016" imgH="5667355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0284" y="325046"/>
                        <a:ext cx="8774203" cy="62002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5172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88" y="288032"/>
            <a:ext cx="8830100" cy="6309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9017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Mitgliedschaft Freundeskreis Haunsheim</a:t>
            </a:r>
            <a:endParaRPr lang="de-DE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Anreize 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9804" y="2214016"/>
            <a:ext cx="4040188" cy="3951288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/>
              <a:t>Gemeinnützige Förderung eines kulturellen Guts</a:t>
            </a:r>
          </a:p>
          <a:p>
            <a:r>
              <a:rPr lang="de-DE" dirty="0" smtClean="0"/>
              <a:t>Stärkung der Vereinsgemeinschaft </a:t>
            </a:r>
          </a:p>
          <a:p>
            <a:r>
              <a:rPr lang="de-DE" dirty="0" smtClean="0"/>
              <a:t>Gastgeschenk aus dem Ausstattungspaket*</a:t>
            </a:r>
          </a:p>
          <a:p>
            <a:r>
              <a:rPr lang="de-DE" dirty="0" smtClean="0"/>
              <a:t>Jahres – Abo Heimspiele*</a:t>
            </a:r>
          </a:p>
          <a:p>
            <a:r>
              <a:rPr lang="de-DE" dirty="0" smtClean="0"/>
              <a:t>Werbung auf dem Sportplatz- und Tennisplatz möglich*</a:t>
            </a:r>
          </a:p>
          <a:p>
            <a:r>
              <a:rPr lang="de-DE" dirty="0" smtClean="0"/>
              <a:t>Rechnung / Spendenbescheinigung*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smtClean="0"/>
              <a:t>Verwendung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16016" y="2174875"/>
            <a:ext cx="3970784" cy="3951288"/>
          </a:xfrm>
        </p:spPr>
        <p:txBody>
          <a:bodyPr>
            <a:normAutofit fontScale="92500" lnSpcReduction="20000"/>
          </a:bodyPr>
          <a:lstStyle/>
          <a:p>
            <a:r>
              <a:rPr lang="de-DE" dirty="0"/>
              <a:t>Unterstützung sozial schwacher </a:t>
            </a:r>
            <a:r>
              <a:rPr lang="de-DE" dirty="0" smtClean="0"/>
              <a:t>Mitglieder</a:t>
            </a:r>
          </a:p>
          <a:p>
            <a:r>
              <a:rPr lang="de-DE" dirty="0" smtClean="0"/>
              <a:t>Ausbau und Investitionen Sportanlagen und –</a:t>
            </a:r>
            <a:r>
              <a:rPr lang="de-DE" dirty="0" err="1" smtClean="0"/>
              <a:t>vielfalt</a:t>
            </a:r>
            <a:endParaRPr lang="de-DE" dirty="0" smtClean="0"/>
          </a:p>
          <a:p>
            <a:r>
              <a:rPr lang="de-DE" dirty="0" smtClean="0"/>
              <a:t>Einstellung von professionellen Trainern</a:t>
            </a:r>
          </a:p>
          <a:p>
            <a:r>
              <a:rPr lang="de-DE" dirty="0" smtClean="0"/>
              <a:t>Verpflichtung und Förderung von leistungsstarken Sportlern</a:t>
            </a:r>
          </a:p>
          <a:p>
            <a:r>
              <a:rPr lang="de-DE" dirty="0" smtClean="0"/>
              <a:t>Deckung der Ausstattungskosten</a:t>
            </a:r>
          </a:p>
          <a:p>
            <a:r>
              <a:rPr lang="de-DE" dirty="0" smtClean="0"/>
              <a:t>Vereinsausflüge und Trainingslager</a:t>
            </a:r>
            <a:endParaRPr lang="de-DE" dirty="0"/>
          </a:p>
          <a:p>
            <a:endParaRPr lang="de-DE" dirty="0" smtClean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 smtClean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340439"/>
            <a:ext cx="762000" cy="762000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827584" y="6309320"/>
            <a:ext cx="2289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Förderer und Gönner*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112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2276872"/>
            <a:ext cx="85252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„Sport in Haunsheim muss noch intensiver gefördert und attraktiver werden,</a:t>
            </a:r>
          </a:p>
          <a:p>
            <a:r>
              <a:rPr lang="de-DE" b="1" dirty="0" smtClean="0"/>
              <a:t>für die heranwachsende neue Generation, für Zuwandernde oder auch externe Sportler</a:t>
            </a:r>
          </a:p>
          <a:p>
            <a:r>
              <a:rPr lang="de-DE" b="1" dirty="0" smtClean="0"/>
              <a:t>aus dem Landkreis, um letztendlich zu überleben“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62595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</Words>
  <Application>Microsoft Office PowerPoint</Application>
  <PresentationFormat>Bildschirmpräsentation (4:3)</PresentationFormat>
  <Paragraphs>42</Paragraphs>
  <Slides>6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8" baseType="lpstr">
      <vt:lpstr>Larissa-Design</vt:lpstr>
      <vt:lpstr>Acrobat Document</vt:lpstr>
      <vt:lpstr>Initiative Freundeskreis</vt:lpstr>
      <vt:lpstr>Sport beim TSV Haunsheim</vt:lpstr>
      <vt:lpstr>PowerPoint-Präsentation</vt:lpstr>
      <vt:lpstr>PowerPoint-Präsentation</vt:lpstr>
      <vt:lpstr>Mitgliedschaft Freundeskreis Haunsheim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TSV Haunsheim</dc:title>
  <dc:creator>Ebert, Engelbert</dc:creator>
  <cp:lastModifiedBy>Ebert, Engelbert</cp:lastModifiedBy>
  <cp:revision>190</cp:revision>
  <cp:lastPrinted>2016-01-28T06:37:22Z</cp:lastPrinted>
  <dcterms:created xsi:type="dcterms:W3CDTF">2015-04-29T11:40:27Z</dcterms:created>
  <dcterms:modified xsi:type="dcterms:W3CDTF">2016-02-01T06:53:21Z</dcterms:modified>
</cp:coreProperties>
</file>